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Ig52wGIS2k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Professional </a:t>
            </a: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cover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letter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phrases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a Job Resume</a:t>
            </a:r>
            <a:endParaRPr lang="en-US" b="0" i="0" dirty="0">
              <a:effectLst/>
              <a:latin typeface="Roboto" panose="02000000000000000000" pitchFamily="2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0C0F7-7F66-42CE-B875-A4CEB739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Professional cover letter phrases for a Job Resume - (Interview Skills &amp; Business English Lesson)">
            <a:hlinkClick r:id="" action="ppaction://media"/>
            <a:extLst>
              <a:ext uri="{FF2B5EF4-FFF2-40B4-BE49-F238E27FC236}">
                <a16:creationId xmlns:a16="http://schemas.microsoft.com/office/drawing/2014/main" id="{19F71D3A-BAE6-44F7-A9FB-6B520348DFB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9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26</TotalTime>
  <Words>10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arial</vt:lpstr>
      <vt:lpstr>Roboto</vt:lpstr>
      <vt:lpstr>Tw Cen MT</vt:lpstr>
      <vt:lpstr>Контур</vt:lpstr>
      <vt:lpstr>Professional  cover letter phrases  for a Job Resume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3</cp:revision>
  <dcterms:created xsi:type="dcterms:W3CDTF">2021-10-24T17:00:06Z</dcterms:created>
  <dcterms:modified xsi:type="dcterms:W3CDTF">2021-10-28T17:17:19Z</dcterms:modified>
</cp:coreProperties>
</file>